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049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Medical Store Inventory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Intelliware: Amaar 22i-0759, Saad 22i-1030, and Mustafa 22i-1139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4310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8062" y="5435203"/>
            <a:ext cx="12715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285661"/>
            <a:ext cx="19686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amaar khan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25" y="1297007"/>
            <a:ext cx="4052711" cy="6079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Coverage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0490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87%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Statement 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2712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531/609 lines executed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10490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Branch Coverage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62712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144 branches, 25 partial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78381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89%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5815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 Coverage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30602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26/29 functions tested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924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coverage achieved: 87%, generated using pytest-cov</a:t>
            </a:r>
            <a:endParaRPr lang="en-US" sz="17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17224E11-1685-FD3D-AEEB-98ABE4692F22}"/>
              </a:ext>
            </a:extLst>
          </p:cNvPr>
          <p:cNvSpPr/>
          <p:nvPr/>
        </p:nvSpPr>
        <p:spPr>
          <a:xfrm>
            <a:off x="743431" y="218467"/>
            <a:ext cx="3828509" cy="67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White Box Testing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Lessons Learned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337197"/>
            <a:ext cx="2838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Communication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Defined responsibilities avoided delays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672483"/>
            <a:ext cx="2870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sprints enabled steady progress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Prioritization and scheduling skills improved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minimized merge conflicts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&amp; Flask web app for medical store management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Inventory, sales, reporting with secure user interface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stock, automated transactions, reduce expiries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603" y="248356"/>
            <a:ext cx="4351175" cy="503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kern="0" spc="-7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UML Diagrams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4" y="953943"/>
            <a:ext cx="2951353" cy="44269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5094" y="5956009"/>
            <a:ext cx="159531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kern="0" spc="-3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Diagram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456983" y="5956009"/>
            <a:ext cx="2425505" cy="29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kern="0" spc="-3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Package Diagram</a:t>
            </a:r>
            <a:endParaRPr lang="en-US" sz="2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678" y="1185334"/>
            <a:ext cx="6137655" cy="40917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246" y="2138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617879" y="1288578"/>
            <a:ext cx="4196358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882799" y="1416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Diagram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52313" y="18521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physical infrastructure and hardware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887706" y="27786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software components to physical nodes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771855" y="1202001"/>
            <a:ext cx="3814871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45391" y="1407879"/>
            <a:ext cx="2577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Diagram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984977" y="1833747"/>
            <a:ext cx="33886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Illustrates system functional modules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84977" y="2475494"/>
            <a:ext cx="33886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interfaces between components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E75A7-D097-6B42-7C07-A5315A268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1" y="4114800"/>
            <a:ext cx="255270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09F0B-5190-04D8-500E-BAED1A49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11" y="4114800"/>
            <a:ext cx="4762288" cy="31746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7061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 Breakdown Structure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728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Requirements gathering, team setup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System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6865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SRS, UI mockups, Flask initialization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System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6174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Reporting, sales validation, UI enhancements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4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3421142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 Division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8" y="4458533"/>
            <a:ext cx="4353401" cy="897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412" y="5692259"/>
            <a:ext cx="342923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Mustafa Iqbal (Team Lead)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9412" y="6177201"/>
            <a:ext cx="390477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Oversaw project progress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09412" y="6670596"/>
            <a:ext cx="390477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assignment and monitoring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99" y="4458533"/>
            <a:ext cx="4353401" cy="8972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2813" y="5692259"/>
            <a:ext cx="367426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Amaar Khan (Scrum Master)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2813" y="6177201"/>
            <a:ext cx="390477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Organized sprints and retrospectives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362813" y="6670596"/>
            <a:ext cx="390477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and team facilitation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901" y="4458533"/>
            <a:ext cx="4353401" cy="8972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6214" y="5692259"/>
            <a:ext cx="338542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Saad Nadeem (Developer)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6214" y="6177201"/>
            <a:ext cx="390477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and database implementation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716214" y="7029450"/>
            <a:ext cx="390477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 management modules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431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Stories</a:t>
            </a:r>
            <a:endParaRPr lang="en-US" sz="4450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276F8C-70D9-50E0-FDC0-6692E334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405511"/>
              </p:ext>
            </p:extLst>
          </p:nvPr>
        </p:nvGraphicFramePr>
        <p:xfrm>
          <a:off x="7136346" y="1919112"/>
          <a:ext cx="6748986" cy="5628234"/>
        </p:xfrm>
        <a:graphic>
          <a:graphicData uri="http://schemas.openxmlformats.org/drawingml/2006/table">
            <a:tbl>
              <a:tblPr/>
              <a:tblGrid>
                <a:gridCol w="2249662">
                  <a:extLst>
                    <a:ext uri="{9D8B030D-6E8A-4147-A177-3AD203B41FA5}">
                      <a16:colId xmlns:a16="http://schemas.microsoft.com/office/drawing/2014/main" val="3420841350"/>
                    </a:ext>
                  </a:extLst>
                </a:gridCol>
                <a:gridCol w="2249662">
                  <a:extLst>
                    <a:ext uri="{9D8B030D-6E8A-4147-A177-3AD203B41FA5}">
                      <a16:colId xmlns:a16="http://schemas.microsoft.com/office/drawing/2014/main" val="86395735"/>
                    </a:ext>
                  </a:extLst>
                </a:gridCol>
                <a:gridCol w="2249662">
                  <a:extLst>
                    <a:ext uri="{9D8B030D-6E8A-4147-A177-3AD203B41FA5}">
                      <a16:colId xmlns:a16="http://schemas.microsoft.com/office/drawing/2014/main" val="3588857033"/>
                    </a:ext>
                  </a:extLst>
                </a:gridCol>
              </a:tblGrid>
              <a:tr h="337152">
                <a:tc>
                  <a:txBody>
                    <a:bodyPr/>
                    <a:lstStyle/>
                    <a:p>
                      <a:r>
                        <a:rPr lang="en-US" sz="1800" b="1" dirty="0"/>
                        <a:t>User Story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Priority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Status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05364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Add new medicines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11403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Update medicine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93142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View inventory reports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388563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Receive low stock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983934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Process sales and update stock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0423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Track monthly revenue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Future Sprint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826531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Stock status indicators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Future Sprint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04505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Medicine categorization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Future Sprint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59945"/>
                  </a:ext>
                </a:extLst>
              </a:tr>
              <a:tr h="390957">
                <a:tc>
                  <a:txBody>
                    <a:bodyPr/>
                    <a:lstStyle/>
                    <a:p>
                      <a:r>
                        <a:rPr lang="en-US" sz="1800"/>
                        <a:t>Expired medicines tracking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Planned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893126"/>
                  </a:ext>
                </a:extLst>
              </a:tr>
            </a:tbl>
          </a:graphicData>
        </a:graphic>
      </p:graphicFrame>
      <p:sp>
        <p:nvSpPr>
          <p:cNvPr id="23" name="Rectangle 2">
            <a:extLst>
              <a:ext uri="{FF2B5EF4-FFF2-40B4-BE49-F238E27FC236}">
                <a16:creationId xmlns:a16="http://schemas.microsoft.com/office/drawing/2014/main" id="{FC476422-7473-D5DB-8910-5454215D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346" y="1146876"/>
            <a:ext cx="58797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Backlog Snippets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E8608-4282-57FD-1ED5-F7DDF4BC0BFB}"/>
              </a:ext>
            </a:extLst>
          </p:cNvPr>
          <p:cNvSpPr txBox="1"/>
          <p:nvPr/>
        </p:nvSpPr>
        <p:spPr>
          <a:xfrm>
            <a:off x="824089" y="2517711"/>
            <a:ext cx="49106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Pharmacist 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➔ Add new medicines to inventory for stock tracking.</a:t>
            </a:r>
            <a:br>
              <a:rPr lang="en-US" dirty="0"/>
            </a:br>
            <a:r>
              <a:rPr lang="en-US" dirty="0"/>
              <a:t>➔ Update medicine details to maintain accurate information.</a:t>
            </a:r>
            <a:br>
              <a:rPr lang="en-US" dirty="0"/>
            </a:br>
            <a:r>
              <a:rPr lang="en-US" dirty="0"/>
              <a:t>➔ Create sales records to process purchases and update stock.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Store Manager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➔ View inventory reports for stock and restocking decisions.</a:t>
            </a:r>
            <a:br>
              <a:rPr lang="en-US" dirty="0"/>
            </a:br>
            <a:r>
              <a:rPr lang="en-US" dirty="0"/>
              <a:t>➔ Receive low-stock notifications for timely restocking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D7B0FB6-B280-32A0-3D0F-500582A00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89" y="1182535"/>
            <a:ext cx="58797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User Stories (Main Highlights)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1818"/>
            <a:ext cx="12383911" cy="21599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4734" y="3071248"/>
            <a:ext cx="3828509" cy="67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Black Box Testing</a:t>
            </a:r>
            <a:endParaRPr lang="en-US" sz="4000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5EA1447-03CB-C137-6AC3-7C6325CF8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85154"/>
              </p:ext>
            </p:extLst>
          </p:nvPr>
        </p:nvGraphicFramePr>
        <p:xfrm>
          <a:off x="927454" y="5056752"/>
          <a:ext cx="12617448" cy="246888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284656161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70981944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43583648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9164187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 dirty="0"/>
                        <a:t>Test Case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Input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Expected Output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Status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74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/>
                        <a:t>ECP_TC1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Name = "Paracetamol"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added successfully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701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ECP_TC2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Name = "" (empty)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Medicine name required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046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ECP_TC3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Price = 10.5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added successfully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8792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ECP_TC4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Price = -5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Invalid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363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ECP_TC5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Wrong Password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Invalid credentials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908828"/>
                  </a:ext>
                </a:extLst>
              </a:tr>
            </a:tbl>
          </a:graphicData>
        </a:graphic>
      </p:graphicFrame>
      <p:sp>
        <p:nvSpPr>
          <p:cNvPr id="31" name="Rectangle 1">
            <a:extLst>
              <a:ext uri="{FF2B5EF4-FFF2-40B4-BE49-F238E27FC236}">
                <a16:creationId xmlns:a16="http://schemas.microsoft.com/office/drawing/2014/main" id="{59D23DA7-16D8-841C-4842-B456C7F62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765" y="4207633"/>
            <a:ext cx="509543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Equivalence Class Partitioning (ECP) – Test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50DB7D-6EB1-859A-4616-BCAAFD3C92F1}"/>
              </a:ext>
            </a:extLst>
          </p:cNvPr>
          <p:cNvSpPr/>
          <p:nvPr/>
        </p:nvSpPr>
        <p:spPr>
          <a:xfrm>
            <a:off x="709624" y="676274"/>
            <a:ext cx="3828509" cy="67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Black Box Testing</a:t>
            </a:r>
            <a:endParaRPr lang="en-US" sz="4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CAFF49-CEEB-A724-EB71-93A2ACC61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75383"/>
              </p:ext>
            </p:extLst>
          </p:nvPr>
        </p:nvGraphicFramePr>
        <p:xfrm>
          <a:off x="709624" y="3017519"/>
          <a:ext cx="11764600" cy="2194560"/>
        </p:xfrm>
        <a:graphic>
          <a:graphicData uri="http://schemas.openxmlformats.org/drawingml/2006/table">
            <a:tbl>
              <a:tblPr/>
              <a:tblGrid>
                <a:gridCol w="2941150">
                  <a:extLst>
                    <a:ext uri="{9D8B030D-6E8A-4147-A177-3AD203B41FA5}">
                      <a16:colId xmlns:a16="http://schemas.microsoft.com/office/drawing/2014/main" val="2282296984"/>
                    </a:ext>
                  </a:extLst>
                </a:gridCol>
                <a:gridCol w="2941150">
                  <a:extLst>
                    <a:ext uri="{9D8B030D-6E8A-4147-A177-3AD203B41FA5}">
                      <a16:colId xmlns:a16="http://schemas.microsoft.com/office/drawing/2014/main" val="1485914703"/>
                    </a:ext>
                  </a:extLst>
                </a:gridCol>
                <a:gridCol w="2941150">
                  <a:extLst>
                    <a:ext uri="{9D8B030D-6E8A-4147-A177-3AD203B41FA5}">
                      <a16:colId xmlns:a16="http://schemas.microsoft.com/office/drawing/2014/main" val="1546340849"/>
                    </a:ext>
                  </a:extLst>
                </a:gridCol>
                <a:gridCol w="2941150">
                  <a:extLst>
                    <a:ext uri="{9D8B030D-6E8A-4147-A177-3AD203B41FA5}">
                      <a16:colId xmlns:a16="http://schemas.microsoft.com/office/drawing/2014/main" val="3882266033"/>
                    </a:ext>
                  </a:extLst>
                </a:gridCol>
              </a:tblGrid>
              <a:tr h="304236">
                <a:tc>
                  <a:txBody>
                    <a:bodyPr/>
                    <a:lstStyle/>
                    <a:p>
                      <a:r>
                        <a:rPr lang="en-US" sz="1800" b="1"/>
                        <a:t>Test Case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Input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Expected Output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Status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425183"/>
                  </a:ext>
                </a:extLst>
              </a:tr>
              <a:tr h="304236">
                <a:tc>
                  <a:txBody>
                    <a:bodyPr/>
                    <a:lstStyle/>
                    <a:p>
                      <a:r>
                        <a:rPr lang="en-US" sz="1800" dirty="0"/>
                        <a:t>BVA_TC1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Quantity &lt;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Must be positive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769419"/>
                  </a:ext>
                </a:extLst>
              </a:tr>
              <a:tr h="304236">
                <a:tc>
                  <a:txBody>
                    <a:bodyPr/>
                    <a:lstStyle/>
                    <a:p>
                      <a:r>
                        <a:rPr lang="en-US" sz="1800"/>
                        <a:t>BVA_TC2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Quantity =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Must be positive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01824"/>
                  </a:ext>
                </a:extLst>
              </a:tr>
              <a:tr h="304236">
                <a:tc>
                  <a:txBody>
                    <a:bodyPr/>
                    <a:lstStyle/>
                    <a:p>
                      <a:r>
                        <a:rPr lang="en-US" sz="1800"/>
                        <a:t>BVA_TC3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Quantity =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added successfully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85438"/>
                  </a:ext>
                </a:extLst>
              </a:tr>
              <a:tr h="304236">
                <a:tc>
                  <a:txBody>
                    <a:bodyPr/>
                    <a:lstStyle/>
                    <a:p>
                      <a:r>
                        <a:rPr lang="en-US" sz="1800"/>
                        <a:t>BVA_TC4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Quantity = 1000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Medicine added successfully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043143"/>
                  </a:ext>
                </a:extLst>
              </a:tr>
              <a:tr h="304236">
                <a:tc>
                  <a:txBody>
                    <a:bodyPr/>
                    <a:lstStyle/>
                    <a:p>
                      <a:r>
                        <a:rPr lang="en-US" sz="1800"/>
                        <a:t>BVA_TC5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Sale Quantity =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Error: Invalid sale 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01345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6A85DF9-3FAF-A547-644D-169EA950E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24" y="1975366"/>
            <a:ext cx="50791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Boundary Value Analysis (BVA) – Test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7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506</Words>
  <Application>Microsoft Office PowerPoint</Application>
  <PresentationFormat>Custom</PresentationFormat>
  <Paragraphs>156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Inter</vt:lpstr>
      <vt:lpstr>Inter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Amaar Amaar i220759</cp:lastModifiedBy>
  <cp:revision>13</cp:revision>
  <dcterms:created xsi:type="dcterms:W3CDTF">2025-04-28T19:58:17Z</dcterms:created>
  <dcterms:modified xsi:type="dcterms:W3CDTF">2025-04-28T20:20:19Z</dcterms:modified>
</cp:coreProperties>
</file>